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Nuni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20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9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21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Nunito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Nunito-italic.fntdata"/><Relationship Id="rId16" Type="http://schemas.openxmlformats.org/officeDocument/2006/relationships/slide" Target="slides/slide12.xml"/><Relationship Id="rId38" Type="http://schemas.openxmlformats.org/officeDocument/2006/relationships/font" Target="fonts/Nuni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726f8e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726f8e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d726f8e3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d726f8e3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726f8e34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726f8e3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Hacer ejemplos de GET con el servidor y post put y deete con el API de pruebas. Usando postman primero para que entiendan el concepto y despues las peticiones con js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ae8069f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ae8069f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ae8069f6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ae8069f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ae8069f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ae8069f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92d8e11b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92d8e11b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 una api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d726f8e3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d726f8e3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8868afbe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8868afb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06456c97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06456c9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como los json funciona transfiriendo, y que en estos viene la información solicitada desde la base de datos. Dar a conocer diferentes formas de pueden venir, arreglos, objetos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06456c97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06456c97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tiene sentido realizar una página por ejemplo para cada perfil de facebook.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mejor aproximación es crear una plantilla que indique donde va la información y la API trae la información del backend en formato JSON para rellenar en la plantilla.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726f8e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726f8e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6e0d33b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6e0d33b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d726f8e3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d726f8e3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Estrucutra de todas las peticiones, explicar que son los metodos, headers y que peticiones tienen body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726f8e3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726f8e3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d726f8e34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d726f8e3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d726f8e34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d726f8e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390b5e5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390b5e5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d726f8e3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d726f8e3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d726f8e3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d726f8e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d726f8e3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d726f8e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726f8e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726f8e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d726f8e3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d726f8e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d726f8e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d726f8e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726f8e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726f8e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726f8e3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726f8e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726f8e3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726f8e3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726f8e3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726f8e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 1">
  <p:cSld name="ONE_COLUMN_TEXT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 flipH="1">
            <a:off x="-50200" y="-42975"/>
            <a:ext cx="4679700" cy="5220000"/>
          </a:xfrm>
          <a:prstGeom prst="rect">
            <a:avLst/>
          </a:prstGeom>
          <a:solidFill>
            <a:srgbClr val="4418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2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0" name="Google Shape;90;p25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cliente-Servidor</a:t>
            </a:r>
            <a:endParaRPr/>
          </a:p>
        </p:txBody>
      </p:sp>
      <p:sp>
        <p:nvSpPr>
          <p:cNvPr id="99" name="Google Shape;99;p27"/>
          <p:cNvSpPr txBox="1"/>
          <p:nvPr/>
        </p:nvSpPr>
        <p:spPr>
          <a:xfrm>
            <a:off x="1534583" y="2472475"/>
            <a:ext cx="6096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BASES DE INTERNET</a:t>
            </a:r>
            <a:endParaRPr sz="18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025" y="152400"/>
            <a:ext cx="61522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Enviar datos al servidor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Evolución de Acceso a la Información (1)</a:t>
            </a:r>
            <a:endParaRPr/>
          </a:p>
        </p:txBody>
      </p:sp>
      <p:sp>
        <p:nvSpPr>
          <p:cNvPr id="161" name="Google Shape;161;p38"/>
          <p:cNvSpPr/>
          <p:nvPr/>
        </p:nvSpPr>
        <p:spPr>
          <a:xfrm>
            <a:off x="692300" y="1133425"/>
            <a:ext cx="3012900" cy="3042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PROGRAMA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8"/>
          <p:cNvSpPr/>
          <p:nvPr/>
        </p:nvSpPr>
        <p:spPr>
          <a:xfrm>
            <a:off x="1838000" y="2542400"/>
            <a:ext cx="1698000" cy="145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800" y="1987074"/>
            <a:ext cx="1729550" cy="12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8"/>
          <p:cNvSpPr txBox="1"/>
          <p:nvPr/>
        </p:nvSpPr>
        <p:spPr>
          <a:xfrm>
            <a:off x="4626725" y="1001800"/>
            <a:ext cx="398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En los inicios, la aplicación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convivia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muy de cerca con su base de datos y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ejecutándose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en un mismo equipo.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5" name="Google Shape;1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750" y="1905050"/>
            <a:ext cx="2200549" cy="268467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8"/>
          <p:cNvSpPr/>
          <p:nvPr/>
        </p:nvSpPr>
        <p:spPr>
          <a:xfrm>
            <a:off x="1428500" y="3200575"/>
            <a:ext cx="9507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/>
          <p:nvPr/>
        </p:nvSpPr>
        <p:spPr>
          <a:xfrm>
            <a:off x="4710875" y="2580025"/>
            <a:ext cx="3708900" cy="1595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INTERNET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Evolución de Acceso a la Información (2)</a:t>
            </a:r>
            <a:endParaRPr/>
          </a:p>
        </p:txBody>
      </p:sp>
      <p:sp>
        <p:nvSpPr>
          <p:cNvPr id="173" name="Google Shape;173;p39"/>
          <p:cNvSpPr/>
          <p:nvPr/>
        </p:nvSpPr>
        <p:spPr>
          <a:xfrm>
            <a:off x="692300" y="1133425"/>
            <a:ext cx="3012900" cy="3042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CLIENTE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9"/>
          <p:cNvSpPr/>
          <p:nvPr/>
        </p:nvSpPr>
        <p:spPr>
          <a:xfrm>
            <a:off x="6532975" y="2942200"/>
            <a:ext cx="1698000" cy="105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9"/>
          <p:cNvSpPr txBox="1"/>
          <p:nvPr/>
        </p:nvSpPr>
        <p:spPr>
          <a:xfrm>
            <a:off x="4626725" y="1001800"/>
            <a:ext cx="398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Los programas cada día comenzaban a necesitar cada vez más reglas de negocios.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Las bases de datos son primariamente para guardar y recuperar información, pero no para aplicar reglas de negocio.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39"/>
          <p:cNvSpPr/>
          <p:nvPr/>
        </p:nvSpPr>
        <p:spPr>
          <a:xfrm>
            <a:off x="1121325" y="2103625"/>
            <a:ext cx="2340300" cy="19308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PROGRAMA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9"/>
          <p:cNvSpPr txBox="1"/>
          <p:nvPr/>
        </p:nvSpPr>
        <p:spPr>
          <a:xfrm>
            <a:off x="1989125" y="4251925"/>
            <a:ext cx="52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Sin embargo es poco seguro que el Cliente a través de internet acceda directamente a la base de datos.</a:t>
            </a:r>
            <a:endParaRPr b="1" sz="1200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39"/>
          <p:cNvSpPr/>
          <p:nvPr/>
        </p:nvSpPr>
        <p:spPr>
          <a:xfrm>
            <a:off x="3188500" y="3303100"/>
            <a:ext cx="35931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9"/>
          <p:cNvSpPr/>
          <p:nvPr/>
        </p:nvSpPr>
        <p:spPr>
          <a:xfrm>
            <a:off x="3168975" y="3639400"/>
            <a:ext cx="3593100" cy="31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/>
          <p:nvPr/>
        </p:nvSpPr>
        <p:spPr>
          <a:xfrm>
            <a:off x="4710875" y="2884850"/>
            <a:ext cx="3708900" cy="1595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INTERNET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Evolución de Acceso a la Información (3)</a:t>
            </a:r>
            <a:endParaRPr/>
          </a:p>
        </p:txBody>
      </p:sp>
      <p:sp>
        <p:nvSpPr>
          <p:cNvPr id="186" name="Google Shape;186;p40"/>
          <p:cNvSpPr/>
          <p:nvPr/>
        </p:nvSpPr>
        <p:spPr>
          <a:xfrm>
            <a:off x="692300" y="2884825"/>
            <a:ext cx="3012900" cy="1595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CLIENTE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0"/>
          <p:cNvSpPr/>
          <p:nvPr/>
        </p:nvSpPr>
        <p:spPr>
          <a:xfrm>
            <a:off x="7220400" y="3247000"/>
            <a:ext cx="1010400" cy="105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SRV.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0"/>
          <p:cNvSpPr txBox="1"/>
          <p:nvPr/>
        </p:nvSpPr>
        <p:spPr>
          <a:xfrm>
            <a:off x="633800" y="976225"/>
            <a:ext cx="7785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Una solución fue escribir un programa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Backend que acceda a la base de datos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Normalmente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las bases de datos y el backend están en servidores independientes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, y se configura la base de datos para que solo reciba instrucciones del backend (por ip).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 esta forma ahora el Backend es el programa encargado de validar la lógica de negocios y el acceso a la información de la base de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40"/>
          <p:cNvSpPr/>
          <p:nvPr/>
        </p:nvSpPr>
        <p:spPr>
          <a:xfrm>
            <a:off x="1121325" y="3437125"/>
            <a:ext cx="2340300" cy="9021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PROGRAMA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(FRONTEND)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0"/>
          <p:cNvSpPr/>
          <p:nvPr/>
        </p:nvSpPr>
        <p:spPr>
          <a:xfrm>
            <a:off x="5349525" y="3289600"/>
            <a:ext cx="1178700" cy="97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SERVIDOR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BACKEND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0"/>
          <p:cNvSpPr/>
          <p:nvPr/>
        </p:nvSpPr>
        <p:spPr>
          <a:xfrm>
            <a:off x="3181306" y="3607900"/>
            <a:ext cx="2269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0"/>
          <p:cNvSpPr/>
          <p:nvPr/>
        </p:nvSpPr>
        <p:spPr>
          <a:xfrm>
            <a:off x="3168975" y="3944200"/>
            <a:ext cx="2269200" cy="31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0"/>
          <p:cNvSpPr/>
          <p:nvPr/>
        </p:nvSpPr>
        <p:spPr>
          <a:xfrm>
            <a:off x="6362675" y="3516525"/>
            <a:ext cx="9564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0"/>
          <p:cNvSpPr/>
          <p:nvPr/>
        </p:nvSpPr>
        <p:spPr>
          <a:xfrm>
            <a:off x="6357478" y="3852825"/>
            <a:ext cx="956400" cy="31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(Application Programming Interface)</a:t>
            </a:r>
            <a:endParaRPr sz="1600"/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5" y="619175"/>
            <a:ext cx="4441449" cy="365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/>
          <p:nvPr/>
        </p:nvSpPr>
        <p:spPr>
          <a:xfrm>
            <a:off x="1083687" y="2033012"/>
            <a:ext cx="847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URL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" name="Google Shape;202;p41"/>
          <p:cNvSpPr txBox="1"/>
          <p:nvPr/>
        </p:nvSpPr>
        <p:spPr>
          <a:xfrm>
            <a:off x="1406468" y="1393428"/>
            <a:ext cx="847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URL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3" name="Google Shape;203;p41"/>
          <p:cNvSpPr txBox="1"/>
          <p:nvPr/>
        </p:nvSpPr>
        <p:spPr>
          <a:xfrm>
            <a:off x="1406468" y="3102523"/>
            <a:ext cx="847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URL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468025" y="1486975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" name="Google Shape;205;p41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Una interfaz de programación de aplicaciones (API) es un conjunto de herramientas, definiciones y protocolos que se utiliza para integrar los servicios y el software de aplicaciones.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Es lo que permite que sus productos y servicios se comuniquen con otros, sin tener que diseñar permanentemente una infraestructura de conectividad nueva.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48" y="897525"/>
            <a:ext cx="4943175" cy="43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212" name="Google Shape;212;p42"/>
          <p:cNvSpPr txBox="1"/>
          <p:nvPr/>
        </p:nvSpPr>
        <p:spPr>
          <a:xfrm>
            <a:off x="5553025" y="861675"/>
            <a:ext cx="31935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URL son términos para el frontend. Si lo que devuelve es información y es para el Backend nos referimos a estos como Endpoints.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Endpoints: URI que hacen referencia a una API.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3" name="Google Shape;2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726" y="3515126"/>
            <a:ext cx="3123799" cy="11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Parameters</a:t>
            </a:r>
            <a:endParaRPr/>
          </a:p>
        </p:txBody>
      </p:sp>
      <p:pic>
        <p:nvPicPr>
          <p:cNvPr id="219" name="Google Shape;2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75" y="2291827"/>
            <a:ext cx="6632900" cy="21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3"/>
          <p:cNvSpPr txBox="1"/>
          <p:nvPr/>
        </p:nvSpPr>
        <p:spPr>
          <a:xfrm>
            <a:off x="1014075" y="1077450"/>
            <a:ext cx="7332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Un query param es la clave valor (ejemplo: service=mail) que vemos al final de la URL, y como regla, siempre deberán estar después del símbolo de interrogación. Además, una URL puede tener N query params, separadas por &amp;, cómo el siguiente ejemplo: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pic>
        <p:nvPicPr>
          <p:cNvPr id="226" name="Google Shape;226;p44"/>
          <p:cNvPicPr preferRelativeResize="0"/>
          <p:nvPr/>
        </p:nvPicPr>
        <p:blipFill rotWithShape="1">
          <a:blip r:embed="rId3">
            <a:alphaModFix/>
          </a:blip>
          <a:srcRect b="18513" l="0" r="0" t="0"/>
          <a:stretch/>
        </p:blipFill>
        <p:spPr>
          <a:xfrm>
            <a:off x="1200150" y="1231924"/>
            <a:ext cx="6743700" cy="23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4"/>
          <p:cNvSpPr txBox="1"/>
          <p:nvPr/>
        </p:nvSpPr>
        <p:spPr>
          <a:xfrm>
            <a:off x="1652725" y="3797900"/>
            <a:ext cx="616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JSON es hoy en día el método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estándar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de comunicación para enviar/recibir datos del servidor. Tiene un formato similar a un objeto en JavaScript.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JSON = JavaScript Object Notation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5"/>
          <p:cNvPicPr preferRelativeResize="0"/>
          <p:nvPr/>
        </p:nvPicPr>
        <p:blipFill rotWithShape="1">
          <a:blip r:embed="rId3">
            <a:alphaModFix/>
          </a:blip>
          <a:srcRect b="2950" l="0" r="21685" t="0"/>
          <a:stretch/>
        </p:blipFill>
        <p:spPr>
          <a:xfrm>
            <a:off x="278350" y="186425"/>
            <a:ext cx="3265200" cy="438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5"/>
          <p:cNvPicPr preferRelativeResize="0"/>
          <p:nvPr/>
        </p:nvPicPr>
        <p:blipFill rotWithShape="1">
          <a:blip r:embed="rId4">
            <a:alphaModFix/>
          </a:blip>
          <a:srcRect b="0" l="0" r="18719" t="0"/>
          <a:stretch/>
        </p:blipFill>
        <p:spPr>
          <a:xfrm>
            <a:off x="5582450" y="1035300"/>
            <a:ext cx="3448175" cy="30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972" y="1908800"/>
            <a:ext cx="2075750" cy="9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/>
          <p:cNvPicPr preferRelativeResize="0"/>
          <p:nvPr/>
        </p:nvPicPr>
        <p:blipFill rotWithShape="1">
          <a:blip r:embed="rId3">
            <a:alphaModFix/>
          </a:blip>
          <a:srcRect b="-540" l="770" r="-770" t="540"/>
          <a:stretch/>
        </p:blipFill>
        <p:spPr>
          <a:xfrm>
            <a:off x="0" y="-3350"/>
            <a:ext cx="9256151" cy="55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25" y="224375"/>
            <a:ext cx="7005576" cy="46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71" y="0"/>
            <a:ext cx="73478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GET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8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Pedir datos al servidor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POST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4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Mandar datos al servidor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PUT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5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Actualizar datos en el servidor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4800"/>
              <a:t>ATCH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51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Actualizar datos en el servidor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DELETE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52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Eliminar datos del servidor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Headers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 meta-información relevante para que el cliente o el servidor conozca más acerca de la petición.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00" y="879352"/>
            <a:ext cx="6662325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9"/>
          <p:cNvPicPr preferRelativeResize="0"/>
          <p:nvPr/>
        </p:nvPicPr>
        <p:blipFill rotWithShape="1">
          <a:blip r:embed="rId3">
            <a:alphaModFix/>
          </a:blip>
          <a:srcRect b="27086" l="0" r="0" t="28971"/>
          <a:stretch/>
        </p:blipFill>
        <p:spPr>
          <a:xfrm>
            <a:off x="3020650" y="2991250"/>
            <a:ext cx="2926958" cy="7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33" y="1079799"/>
            <a:ext cx="8080700" cy="33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4293025" y="1809039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30"/>
          <p:cNvSpPr txBox="1"/>
          <p:nvPr>
            <p:ph idx="1" type="subTitle"/>
          </p:nvPr>
        </p:nvSpPr>
        <p:spPr>
          <a:xfrm>
            <a:off x="1140650" y="1408550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Hace peticiones, Recibe respuestas.</a:t>
            </a:r>
            <a:endParaRPr sz="18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idx="4294967295" type="body"/>
          </p:nvPr>
        </p:nvSpPr>
        <p:spPr>
          <a:xfrm>
            <a:off x="311700" y="1152475"/>
            <a:ext cx="42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El cliente pide los recursos al servidor, recibe la respuesta del servidor y se la muestra al usuario de manera adecuada.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625" y="1879466"/>
            <a:ext cx="4248300" cy="2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type="title"/>
          </p:nvPr>
        </p:nvSpPr>
        <p:spPr>
          <a:xfrm>
            <a:off x="4293025" y="1809039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32"/>
          <p:cNvSpPr txBox="1"/>
          <p:nvPr>
            <p:ph idx="1" type="subTitle"/>
          </p:nvPr>
        </p:nvSpPr>
        <p:spPr>
          <a:xfrm>
            <a:off x="1085125" y="13720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Recibe peticiones,envía respuestas.</a:t>
            </a:r>
            <a:endParaRPr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Diferentes tipos de servidores.</a:t>
            </a:r>
            <a:endParaRPr/>
          </a:p>
        </p:txBody>
      </p:sp>
      <p:sp>
        <p:nvSpPr>
          <p:cNvPr id="134" name="Google Shape;134;p33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Servidores de base de datos.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Servidores de correo electrónicos.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Servidores de imágenes.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Servidores WEB.</a:t>
            </a:r>
            <a:endParaRPr/>
          </a:p>
        </p:txBody>
      </p:sp>
      <p:pic>
        <p:nvPicPr>
          <p:cNvPr id="135" name="Google Shape;1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125" y="313074"/>
            <a:ext cx="3565600" cy="4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91" y="488146"/>
            <a:ext cx="8088175" cy="40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75" y="592175"/>
            <a:ext cx="6679900" cy="40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